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172AA-D504-4AC0-7CA2-BADD227D3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81567-5EE5-025B-B2F1-D10FF7C22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4958D-11D2-D25B-0A5F-10F5E69A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43B6F-6F05-00D3-BAFF-91B47819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EB0AE-F24C-93F9-3E8D-A9852B67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7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6DFF-2F80-EE42-F22F-D5812324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0E027-08E3-CDFC-F3B6-D72C0BCD6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0BB24-868F-4986-79DD-591C40EF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014D7-2898-0D3D-6AD5-462D8D2E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F9B09-03A9-B255-97FB-7A021C2E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5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E1FE7-A8A4-369D-D10C-7B2F3B384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C0D73-C6A4-6CA5-DC5D-E74D991F9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00E54-DCB1-FDB4-D979-52668A0D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F711E-2A1E-5D70-2255-F03579FE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A791D-3D7B-8C0D-2383-8BBAF7E5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3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EEBE-27D7-0D50-8C14-643270B4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4121D-BC8C-03B6-5C99-F80807F59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7A0A4-ECDD-044F-E015-2BC26648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2EA35-4662-5507-FC45-3C9C99CF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D4603-64C8-84D8-1A81-DFC878BD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1F78-3687-523E-94F2-2FEC85644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AF4E0-43F2-86AA-F0BC-8CD689944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3A095-A7E0-BE65-0B20-739A8F75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CDB95-2252-EB77-4EF2-EC555B2C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39BF-BD03-1EF6-FB15-0CB21FBB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72EF-4B86-22CD-EA1F-A9AEB174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E39FA-19A2-A31C-016B-2D1F7380A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2E5FB-25EC-6A19-E31B-ED4E88924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1FAC4-5956-BDE1-401D-41834345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48952-B3AC-F2C1-76ED-2E6F1B32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A1B90-1096-8098-9F71-9DAA0D3A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7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9D1A-6CF2-B019-8C8A-98D7988C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EB6EF-4F40-4E02-0722-D6C2E5834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C7E4A-A463-CE89-7310-B0EEE5FD3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EA5EC0-6807-1A75-1CC9-E7EF43EC8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14A1D-D086-74AA-469B-41649C3C1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558F3-F265-E029-1119-9D044C25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F036C-B563-FDF8-3866-C7E99E1E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A6917-B13B-D72E-1C29-C292C951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4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2999-527E-AB65-D9E9-6594A6274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91D94-CD10-2680-5BAA-AF6F88B3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7A2EB-9E5A-AABB-8EA3-1C4AD266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9D1ED-BEF4-3242-C557-8914608F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5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89C3B-1541-110E-4B33-DBA1EC6F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060B9-944A-6A7C-6AB3-DE26FAFF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44F0A-35FF-CF1A-FF65-5E4FEA62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FF94-1165-0343-ACDD-A3DC203A6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D90B0-DC6C-0AB4-AFBC-E0E0C027B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C2C85-1F1A-495D-DC84-6169C4AFC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B2963-1905-0576-5EB8-73F25329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17BAE0-AA30-7569-BA83-F841C51D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1EDFE-B0AA-7F43-EC29-A0139E22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5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7917-2B86-47C6-FF39-3DA31CF18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7853E-9D0A-2A98-E3AE-1EDDA1F93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2789-37C0-5E29-F674-9CCD076C7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FCBAC-4A2E-1A74-B0DD-9C6BDC28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5294E-91CB-0F16-3644-D19005F8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9A01E-F85E-80F8-F5C4-ADBC2C9A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FE92A-2DFE-2C05-CCDB-FDB31D671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2DA89-2406-FFEC-7CEB-9B05D8F4D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864E1-247E-18E2-C8B1-82C746E0E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7E83-8605-4BB9-A006-EC71A1A7B22B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40DF-9567-824E-2C1A-BB5D5140A9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ABD98-09E9-5258-8069-435A0A116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9ED9F-808F-43A5-A9F7-EFCB82CE4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677AC-C04C-441A-9068-3BA3730FA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What’s My Drop?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4346F-CDFE-803B-D64D-0CDCA236E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do I know what lozenge(s) to take or give away?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green and orange leaves">
            <a:extLst>
              <a:ext uri="{FF2B5EF4-FFF2-40B4-BE49-F238E27FC236}">
                <a16:creationId xmlns:a16="http://schemas.microsoft.com/office/drawing/2014/main" id="{1F0E0B97-3AE1-993A-BB7A-101D7B88E4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7055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809D-33B3-2DF3-49F7-6C1C73CB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2814-70E6-2061-A530-D3BB825B9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Digestive Distress (Any)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CA5E-15D4-CD66-EAF3-B43EE7476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ICE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SLD</a:t>
            </a:r>
          </a:p>
          <a:p>
            <a:r>
              <a:rPr lang="en-US" dirty="0"/>
              <a:t>STP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 - NRM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EA68D-C4C0-01FA-849E-7125268FC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Microbiome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EADFA-E203-C6DC-BF18-E704DE92B5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MLS</a:t>
            </a:r>
          </a:p>
          <a:p>
            <a:r>
              <a:rPr lang="en-US" dirty="0"/>
              <a:t>GRW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STP</a:t>
            </a:r>
          </a:p>
          <a:p>
            <a:r>
              <a:rPr lang="en-US" dirty="0"/>
              <a:t>SLD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Others – BTY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A051BE9-12BD-E106-0087-A27B9D7F1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143" y="4624468"/>
            <a:ext cx="3285694" cy="19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4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809D-33B3-2DF3-49F7-6C1C73CB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2814-70E6-2061-A530-D3BB825B9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Detox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CA5E-15D4-CD66-EAF3-B43EE7476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HPR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GTS</a:t>
            </a:r>
          </a:p>
          <a:p>
            <a:r>
              <a:rPr lang="en-US" dirty="0"/>
              <a:t>ICE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Others – HPY, AIR, BTY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EA68D-C4C0-01FA-849E-7125268FC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Autoimmune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EADFA-E203-C6DC-BF18-E704DE92B5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MLS</a:t>
            </a:r>
          </a:p>
          <a:p>
            <a:r>
              <a:rPr lang="en-US" dirty="0"/>
              <a:t>GRW</a:t>
            </a:r>
          </a:p>
          <a:p>
            <a:r>
              <a:rPr lang="en-US" dirty="0"/>
              <a:t>SLD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Others – Air, BTY, HPY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B9FF5DFB-4134-7E3C-DB43-95993FEFC9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42" y="5235423"/>
            <a:ext cx="2567237" cy="153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6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E848-832D-90C6-0C8B-21B2D096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E22CA-E819-0FEE-B498-E3B0BC69E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 Covid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4B6D6-141E-8F7E-D7AA-0CD555F78A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AIR</a:t>
            </a:r>
          </a:p>
          <a:p>
            <a:r>
              <a:rPr lang="en-US" dirty="0"/>
              <a:t>SLD</a:t>
            </a:r>
          </a:p>
          <a:p>
            <a:r>
              <a:rPr lang="en-US" dirty="0"/>
              <a:t>STP</a:t>
            </a:r>
          </a:p>
          <a:p>
            <a:r>
              <a:rPr lang="en-US" dirty="0"/>
              <a:t>ALT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SLD</a:t>
            </a:r>
          </a:p>
          <a:p>
            <a:pPr marL="0" indent="0">
              <a:buNone/>
            </a:pPr>
            <a:r>
              <a:rPr lang="en-US" dirty="0"/>
              <a:t>Other – BTY, HPY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3BC36-9F36-7208-40AA-E0CCE48D1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What are you looking to support?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4BFE41-B4CA-2817-00C8-2108E5DC3F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Let’s find out!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B2C22FA7-6264-7F60-D080-8A0FC44CF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144" y="3821113"/>
            <a:ext cx="35369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9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3F8D-7DD6-ADCD-E481-0E2F85FB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Drops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00EA-7DCF-6AC0-0BE9-F669C8176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 in total with a new one to be released soon</a:t>
            </a:r>
          </a:p>
          <a:p>
            <a:r>
              <a:rPr lang="en-US" dirty="0"/>
              <a:t>100% plant DNA using the highest standards for growing, picking, harvesting and manufacturing.</a:t>
            </a:r>
          </a:p>
          <a:p>
            <a:r>
              <a:rPr lang="en-US" dirty="0"/>
              <a:t>Uses a patented extraction method (Pretty cool stuff).</a:t>
            </a:r>
          </a:p>
          <a:p>
            <a:r>
              <a:rPr lang="en-US" dirty="0"/>
              <a:t>Safe, effective, immediate acting.</a:t>
            </a:r>
          </a:p>
          <a:p>
            <a:r>
              <a:rPr lang="en-US" dirty="0"/>
              <a:t>Can be used by all ages and pets!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C02D2EF-94D9-98B2-9C8E-933F9590D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639" y="4197350"/>
            <a:ext cx="35369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2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8528-3BB0-EB97-1763-1CEB6B95A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Drops!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6B483-7106-CFA4-EF40-030300BE50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GRW – Grow</a:t>
            </a:r>
          </a:p>
          <a:p>
            <a:r>
              <a:rPr lang="en-US" dirty="0"/>
              <a:t>SLD – Slide*</a:t>
            </a:r>
          </a:p>
          <a:p>
            <a:r>
              <a:rPr lang="en-US" dirty="0"/>
              <a:t>STP – Stop*</a:t>
            </a:r>
          </a:p>
          <a:p>
            <a:r>
              <a:rPr lang="en-US" dirty="0"/>
              <a:t>NRM – Norm*</a:t>
            </a:r>
          </a:p>
          <a:p>
            <a:r>
              <a:rPr lang="en-US" dirty="0"/>
              <a:t>Power – Apricot</a:t>
            </a:r>
          </a:p>
          <a:p>
            <a:r>
              <a:rPr lang="en-US" dirty="0"/>
              <a:t>Power – Lemon</a:t>
            </a:r>
          </a:p>
          <a:p>
            <a:r>
              <a:rPr lang="en-US" dirty="0"/>
              <a:t>HRT – Heart</a:t>
            </a:r>
          </a:p>
          <a:p>
            <a:r>
              <a:rPr lang="en-US" dirty="0"/>
              <a:t>GTS – Get Strength*</a:t>
            </a:r>
          </a:p>
          <a:p>
            <a:r>
              <a:rPr lang="en-US" dirty="0"/>
              <a:t>RLX – Relax*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50483-2638-53F3-48DC-4EEFA2AA24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MLS – Multi Spectrum</a:t>
            </a:r>
          </a:p>
          <a:p>
            <a:r>
              <a:rPr lang="en-US" dirty="0"/>
              <a:t>ALT – Allergies*</a:t>
            </a:r>
          </a:p>
          <a:p>
            <a:r>
              <a:rPr lang="en-US" dirty="0"/>
              <a:t>ICE – Ice*</a:t>
            </a:r>
          </a:p>
          <a:p>
            <a:r>
              <a:rPr lang="en-US" dirty="0"/>
              <a:t>HPR – </a:t>
            </a:r>
            <a:r>
              <a:rPr lang="en-US" dirty="0" err="1"/>
              <a:t>Hepar</a:t>
            </a:r>
            <a:endParaRPr lang="en-US" dirty="0"/>
          </a:p>
          <a:p>
            <a:r>
              <a:rPr lang="en-US" dirty="0"/>
              <a:t>BRN – Brain*</a:t>
            </a:r>
          </a:p>
          <a:p>
            <a:r>
              <a:rPr lang="en-US" dirty="0"/>
              <a:t>BTY – Beauty</a:t>
            </a:r>
          </a:p>
          <a:p>
            <a:r>
              <a:rPr lang="en-US" dirty="0"/>
              <a:t>AIR – Air/breathing*</a:t>
            </a:r>
          </a:p>
          <a:p>
            <a:r>
              <a:rPr lang="en-US" dirty="0"/>
              <a:t>HPY – Happy*</a:t>
            </a:r>
          </a:p>
          <a:p>
            <a:r>
              <a:rPr lang="en-US" dirty="0"/>
              <a:t>? 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24BE44B6-4D12-694C-90BB-1B54020F1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286" y="5024921"/>
            <a:ext cx="2813502" cy="16820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4148B7-334C-A9FB-8A49-1986ABDA2396}"/>
              </a:ext>
            </a:extLst>
          </p:cNvPr>
          <p:cNvSpPr txBox="1"/>
          <p:nvPr/>
        </p:nvSpPr>
        <p:spPr>
          <a:xfrm>
            <a:off x="4564742" y="6127234"/>
            <a:ext cx="263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the asterisk?</a:t>
            </a:r>
          </a:p>
        </p:txBody>
      </p:sp>
    </p:spTree>
    <p:extLst>
      <p:ext uri="{BB962C8B-B14F-4D97-AF65-F5344CB8AC3E}">
        <p14:creationId xmlns:p14="http://schemas.microsoft.com/office/powerpoint/2010/main" val="406710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6B82-B5E2-7B40-343B-5B3F24D8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But…What’s my drop or how do I help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D504-9277-991A-2003-7262DD520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Some housekeeping!</a:t>
            </a:r>
          </a:p>
          <a:p>
            <a:r>
              <a:rPr lang="en-US" sz="3200" dirty="0"/>
              <a:t>DNA drops do not treat, or cure and you cannot diagnose.</a:t>
            </a:r>
          </a:p>
          <a:p>
            <a:r>
              <a:rPr lang="en-US" sz="3200" dirty="0"/>
              <a:t>There are two types of drops – those you may feel and those on the cellular level that you will not feel but works from the inside out.</a:t>
            </a:r>
          </a:p>
          <a:p>
            <a:r>
              <a:rPr lang="en-US" sz="3200" dirty="0"/>
              <a:t>Always think of the body as a whole, not just one thing that something is out of balance</a:t>
            </a:r>
            <a:r>
              <a:rPr lang="en-US" dirty="0"/>
              <a:t>.</a:t>
            </a:r>
          </a:p>
          <a:p>
            <a:r>
              <a:rPr lang="en-US" sz="3200" dirty="0"/>
              <a:t>What I mention is not set in stone – feel free to change any of these out.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0441-AE64-AAEB-7C77-843FDDB5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Important!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22157-0E1B-297C-04E6-28A95952F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1825625"/>
            <a:ext cx="1113212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DNA Drops are not a miracle cure…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They should be used in conjunction with other modalities.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To explain, use my golf ball analogy!</a:t>
            </a:r>
          </a:p>
        </p:txBody>
      </p:sp>
    </p:spTree>
    <p:extLst>
      <p:ext uri="{BB962C8B-B14F-4D97-AF65-F5344CB8AC3E}">
        <p14:creationId xmlns:p14="http://schemas.microsoft.com/office/powerpoint/2010/main" val="308129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68FC-CC39-01E8-F488-434DC22E6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EABCB-4BDD-CB65-A27F-300FADE664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Blood Sugar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AC290-C40D-2006-09B1-F8AD9E5BD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NRM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HRT</a:t>
            </a:r>
          </a:p>
          <a:p>
            <a:r>
              <a:rPr lang="en-US" dirty="0"/>
              <a:t>PWR 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Others - AIR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B1262-4D15-C9BC-CCA3-A2F792384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Brain Issues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25480B-9ACC-2EEE-0AB5-C60CB62943A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BRN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SLD</a:t>
            </a:r>
          </a:p>
          <a:p>
            <a:r>
              <a:rPr lang="en-US" dirty="0"/>
              <a:t>STP</a:t>
            </a:r>
          </a:p>
          <a:p>
            <a:pPr marL="0" indent="0">
              <a:buNone/>
            </a:pPr>
            <a:r>
              <a:rPr lang="en-US" dirty="0"/>
              <a:t>Others – GRW, BTY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71A65B3-EE22-AA47-E70A-F6908821E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539" y="476890"/>
            <a:ext cx="35369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809D-33B3-2DF3-49F7-6C1C73CB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2814-70E6-2061-A530-D3BB825B9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Allergies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CA5E-15D4-CD66-EAF3-B43EE7476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ALT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GRW</a:t>
            </a:r>
          </a:p>
          <a:p>
            <a:r>
              <a:rPr lang="en-US" dirty="0"/>
              <a:t>STP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Others – SLD, AIR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EA68D-C4C0-01FA-849E-7125268FC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Hormones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EADFA-E203-C6DC-BF18-E704DE92B5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PWR – both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GRW</a:t>
            </a:r>
          </a:p>
          <a:p>
            <a:r>
              <a:rPr lang="en-US" dirty="0"/>
              <a:t>GTS</a:t>
            </a:r>
          </a:p>
          <a:p>
            <a:r>
              <a:rPr lang="en-US" dirty="0"/>
              <a:t>RLX</a:t>
            </a:r>
          </a:p>
          <a:p>
            <a:pPr marL="0" indent="0">
              <a:buNone/>
            </a:pPr>
            <a:r>
              <a:rPr lang="en-US" dirty="0"/>
              <a:t>Others – HPY, AIR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B024D75-6D66-98CB-EBCA-8255730EB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085" y="4808424"/>
            <a:ext cx="3111523" cy="186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4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809D-33B3-2DF3-49F7-6C1C73CB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2814-70E6-2061-A530-D3BB825B9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Heart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CA5E-15D4-CD66-EAF3-B43EE7476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HRT</a:t>
            </a:r>
          </a:p>
          <a:p>
            <a:r>
              <a:rPr lang="en-US" dirty="0"/>
              <a:t>SLD</a:t>
            </a:r>
          </a:p>
          <a:p>
            <a:r>
              <a:rPr lang="en-US" dirty="0"/>
              <a:t>STP</a:t>
            </a:r>
          </a:p>
          <a:p>
            <a:r>
              <a:rPr lang="en-US" dirty="0"/>
              <a:t>RLX</a:t>
            </a:r>
          </a:p>
          <a:p>
            <a:r>
              <a:rPr lang="en-US" dirty="0"/>
              <a:t>GRW</a:t>
            </a:r>
          </a:p>
          <a:p>
            <a:pPr marL="0" indent="0">
              <a:buNone/>
            </a:pPr>
            <a:r>
              <a:rPr lang="en-US" dirty="0"/>
              <a:t>Others – AIR, BTY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EA68D-C4C0-01FA-849E-7125268FC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Over Exercise, Old Sport Injuries, etc.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EADFA-E203-C6DC-BF18-E704DE92B5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SLD – Extra at night</a:t>
            </a:r>
          </a:p>
          <a:p>
            <a:r>
              <a:rPr lang="en-US" dirty="0"/>
              <a:t>STP – Extra at night</a:t>
            </a:r>
          </a:p>
          <a:p>
            <a:r>
              <a:rPr lang="en-US" dirty="0"/>
              <a:t>GTS</a:t>
            </a:r>
          </a:p>
          <a:p>
            <a:r>
              <a:rPr lang="en-US" dirty="0"/>
              <a:t>RLX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A283BA0-0246-A84A-553B-9380E29D1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544" y="4445228"/>
            <a:ext cx="35369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1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9809D-33B3-2DF3-49F7-6C1C73CBE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2814-70E6-2061-A530-D3BB825B98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Sleep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6CA5E-15D4-CD66-EAF3-B43EE7476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RLX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STP</a:t>
            </a:r>
          </a:p>
          <a:p>
            <a:r>
              <a:rPr lang="en-US" dirty="0"/>
              <a:t>SLD</a:t>
            </a:r>
          </a:p>
          <a:p>
            <a:pPr marL="0" indent="0">
              <a:buNone/>
            </a:pPr>
            <a:r>
              <a:rPr lang="en-US" dirty="0"/>
              <a:t>Other HPY, AIR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EA68D-C4C0-01FA-849E-7125268FC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Stress, Anxiety, Blues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EADFA-E203-C6DC-BF18-E704DE92B5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HPY</a:t>
            </a:r>
          </a:p>
          <a:p>
            <a:r>
              <a:rPr lang="en-US" dirty="0"/>
              <a:t>RLX</a:t>
            </a:r>
          </a:p>
          <a:p>
            <a:r>
              <a:rPr lang="en-US" dirty="0"/>
              <a:t>MLS</a:t>
            </a:r>
          </a:p>
          <a:p>
            <a:r>
              <a:rPr lang="en-US" dirty="0"/>
              <a:t>HPR</a:t>
            </a:r>
          </a:p>
          <a:p>
            <a:r>
              <a:rPr lang="en-US" dirty="0"/>
              <a:t>GRW</a:t>
            </a:r>
          </a:p>
          <a:p>
            <a:pPr marL="0" indent="0">
              <a:buNone/>
            </a:pPr>
            <a:r>
              <a:rPr lang="en-US" dirty="0"/>
              <a:t>Others – AIR, GTS, PWR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82C50B38-11E6-3997-3049-FD80DD8CB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771" y="5247150"/>
            <a:ext cx="2305979" cy="137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7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460</Words>
  <Application>Microsoft Office PowerPoint</Application>
  <PresentationFormat>Widescreen</PresentationFormat>
  <Paragraphs>141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What’s My Drop?</vt:lpstr>
      <vt:lpstr>About the Drops</vt:lpstr>
      <vt:lpstr>The Drops!</vt:lpstr>
      <vt:lpstr>But…What’s my drop or how do I help others?</vt:lpstr>
      <vt:lpstr>Most Important!</vt:lpstr>
      <vt:lpstr>Challenges</vt:lpstr>
      <vt:lpstr>Challenges</vt:lpstr>
      <vt:lpstr>Challenges</vt:lpstr>
      <vt:lpstr>Challenges</vt:lpstr>
      <vt:lpstr>Challenges</vt:lpstr>
      <vt:lpstr>Challenges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My Drop?</dc:title>
  <dc:creator>Susan Johnson</dc:creator>
  <cp:lastModifiedBy>Susan Johnson</cp:lastModifiedBy>
  <cp:revision>7</cp:revision>
  <dcterms:created xsi:type="dcterms:W3CDTF">2023-05-18T15:12:32Z</dcterms:created>
  <dcterms:modified xsi:type="dcterms:W3CDTF">2023-05-19T17:21:42Z</dcterms:modified>
</cp:coreProperties>
</file>